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269" r:id="rId2"/>
    <p:sldId id="270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8" r:id="rId14"/>
    <p:sldId id="263" r:id="rId15"/>
    <p:sldId id="272" r:id="rId16"/>
    <p:sldId id="279" r:id="rId17"/>
    <p:sldId id="264" r:id="rId18"/>
    <p:sldId id="306" r:id="rId19"/>
    <p:sldId id="303" r:id="rId20"/>
    <p:sldId id="304" r:id="rId21"/>
    <p:sldId id="305" r:id="rId22"/>
    <p:sldId id="307" r:id="rId23"/>
    <p:sldId id="308" r:id="rId24"/>
    <p:sldId id="302" r:id="rId25"/>
    <p:sldId id="265" r:id="rId26"/>
    <p:sldId id="274" r:id="rId27"/>
    <p:sldId id="266" r:id="rId28"/>
    <p:sldId id="275" r:id="rId29"/>
    <p:sldId id="276" r:id="rId30"/>
    <p:sldId id="277" r:id="rId31"/>
    <p:sldId id="278" r:id="rId32"/>
    <p:sldId id="311" r:id="rId33"/>
    <p:sldId id="280" r:id="rId34"/>
    <p:sldId id="312" r:id="rId35"/>
    <p:sldId id="281" r:id="rId36"/>
    <p:sldId id="313" r:id="rId37"/>
    <p:sldId id="282" r:id="rId38"/>
    <p:sldId id="316" r:id="rId39"/>
    <p:sldId id="317" r:id="rId40"/>
    <p:sldId id="318" r:id="rId41"/>
    <p:sldId id="283" r:id="rId42"/>
    <p:sldId id="284" r:id="rId43"/>
    <p:sldId id="285" r:id="rId44"/>
    <p:sldId id="291" r:id="rId45"/>
    <p:sldId id="286" r:id="rId46"/>
    <p:sldId id="287" r:id="rId47"/>
    <p:sldId id="288" r:id="rId48"/>
    <p:sldId id="289" r:id="rId49"/>
    <p:sldId id="290" r:id="rId50"/>
    <p:sldId id="30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4"/>
    <p:restoredTop sz="94659"/>
  </p:normalViewPr>
  <p:slideViewPr>
    <p:cSldViewPr snapToGrid="0" snapToObjects="1">
      <p:cViewPr>
        <p:scale>
          <a:sx n="88" d="100"/>
          <a:sy n="88" d="100"/>
        </p:scale>
        <p:origin x="129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7811-B51D-A74D-89CD-88D3C0B789B7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756CE-BFA1-AD4F-9F52-37FAB834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19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6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45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78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sz="400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5054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8792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566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33BA43D2-7005-6D4F-B0EA-AF7200C17E73}" type="datetimeFigureOut">
              <a:rPr lang="en-US" smtClean="0"/>
              <a:t>8/14/17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081C49-41A2-C449-BF0F-A7159372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hyperlink" Target="http://www.youtube.com/watch?v=o69TvQqyGd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www.lookandlearn.com/if?img=8&amp;search=puritan&amp;cat=&amp;bool=and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hyperlink" Target="https://youtu.be/3MmV42tUjf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8.jpeg"/><Relationship Id="rId5" Type="http://schemas.openxmlformats.org/officeDocument/2006/relationships/image" Target="../media/image35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Carolina’s &amp;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05835"/>
            <a:ext cx="5740400" cy="2858402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2"/>
                </a:solidFill>
              </a:rPr>
              <a:t>With members of various British &amp; Dutch churches, New York tolerated different religions.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1" b="-13150"/>
          <a:stretch/>
        </p:blipFill>
        <p:spPr>
          <a:xfrm>
            <a:off x="6350000" y="2527300"/>
            <a:ext cx="5588000" cy="458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311741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NY became a center of trade &amp; commerce (located on the Hudson River).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New Jersey enticed settlement with generous land offers and allowed for religious freedom and an assembly.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Penn &amp;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8991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William Penn was a Quaker and a champion for democracy and religious freedom.</a:t>
            </a:r>
          </a:p>
          <a:p>
            <a:endParaRPr lang="en-US" dirty="0"/>
          </a:p>
          <a:p>
            <a:r>
              <a:rPr lang="en-US" dirty="0" smtClean="0"/>
              <a:t>He believed Pennsylvania was “The Holy Experiment” and wanted the colony to provide a </a:t>
            </a:r>
            <a:r>
              <a:rPr lang="en-US" dirty="0" smtClean="0">
                <a:solidFill>
                  <a:schemeClr val="accent2"/>
                </a:solidFill>
              </a:rPr>
              <a:t>refuge for Quakers and other persecuted people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Penn advertised his colony in Europe to gain new settlers.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0" y="2275682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Penn &amp;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891382"/>
            <a:ext cx="7118350" cy="531336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His beliefs in treating people fairly extended to his business dealings with the Native Americans.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Pennsylvania territory grew through land purchases</a:t>
            </a:r>
            <a:r>
              <a:rPr lang="en-US" dirty="0" smtClean="0"/>
              <a:t> instead of wars and fighting for control of the territory.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801095"/>
            <a:ext cx="4548790" cy="37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part of Pennsylvania, Delaware was granted it’s own assembly by William Penn in 1702.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Settlement of New England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-New England Colonies in 1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103" r="3459" b="1076"/>
          <a:stretch>
            <a:fillRect/>
          </a:stretch>
        </p:blipFill>
        <p:spPr bwMode="auto">
          <a:xfrm>
            <a:off x="1611417" y="215003"/>
            <a:ext cx="9193594" cy="63647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4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Many of the New England settlers were Puritans escaping from religious persecution in England.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region’s northern location and poor farmland meant that its winters were cold and difficult.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17" y="1600201"/>
            <a:ext cx="49469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the Pilgrims &amp; the Puritans?</a:t>
            </a:r>
          </a:p>
          <a:p>
            <a:endParaRPr lang="en-US" dirty="0"/>
          </a:p>
          <a:p>
            <a:r>
              <a:rPr lang="en-US" dirty="0" smtClean="0"/>
              <a:t>Make a chart on your paper!!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981200" y="76200"/>
            <a:ext cx="8161338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Separatists became “Pilgrims” when they formed a joint-stock company, gained a charter,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&amp; created the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Plymouth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colony in America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1" y="1371600"/>
            <a:ext cx="49117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 descr="http://www.intaglio-fine-art.com/images/tra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364" y="3471864"/>
            <a:ext cx="40163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pilgrimhall.org/images/WebBac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395414"/>
            <a:ext cx="39703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from Virginia established small, self-sufficient tobacco farms.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region lacked good harbors which led to fewer large plantations.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ayflower Compact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64" y="2247900"/>
            <a:ext cx="4960937" cy="454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6" descr="http://upload.wikimedia.org/wikipedia/commons/6/63/Mayflower_Compact_Bradfo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4776"/>
            <a:ext cx="3919538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602288" y="76200"/>
            <a:ext cx="4989512" cy="1981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9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Before landing in America, the Pilgrims created the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Mayflower Compact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agreeing to work together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a “</a:t>
            </a:r>
            <a:r>
              <a:rPr lang="en-US" sz="3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civil body politick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”…</a:t>
            </a:r>
          </a:p>
        </p:txBody>
      </p:sp>
      <p:sp>
        <p:nvSpPr>
          <p:cNvPr id="7" name="Rectangular Callout 5"/>
          <p:cNvSpPr>
            <a:spLocks noChangeArrowheads="1"/>
          </p:cNvSpPr>
          <p:nvPr/>
        </p:nvSpPr>
        <p:spPr bwMode="auto">
          <a:xfrm>
            <a:off x="5602288" y="2133600"/>
            <a:ext cx="5003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9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…The</a:t>
            </a:r>
            <a:r>
              <a:rPr lang="en-US" sz="3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Mayflower Compact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was the first example of 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self-government in America</a:t>
            </a:r>
          </a:p>
        </p:txBody>
      </p:sp>
    </p:spTree>
    <p:extLst>
      <p:ext uri="{BB962C8B-B14F-4D97-AF65-F5344CB8AC3E}">
        <p14:creationId xmlns:p14="http://schemas.microsoft.com/office/powerpoint/2010/main" val="13730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ular Callout 5"/>
          <p:cNvSpPr>
            <a:spLocks noChangeArrowheads="1"/>
          </p:cNvSpPr>
          <p:nvPr/>
        </p:nvSpPr>
        <p:spPr bwMode="auto">
          <a:xfrm>
            <a:off x="2133600" y="130176"/>
            <a:ext cx="7848600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When the Pilgrims founded Plymouth in 1620,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they faced disease &amp; hunger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1162050"/>
            <a:ext cx="7899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600200" y="1143000"/>
            <a:ext cx="464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Pilgrims received help from local natives like Squanto &amp; Massasoit…</a:t>
            </a:r>
          </a:p>
        </p:txBody>
      </p:sp>
      <p:pic>
        <p:nvPicPr>
          <p:cNvPr id="7" name="Picture 6" descr="ColonialPilgrimsThanksgiv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444750"/>
            <a:ext cx="8915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6400800" y="1130300"/>
            <a:ext cx="4114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…and celebrated the first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5"/>
              </a:rPr>
              <a:t>Thanksgiving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 honor the local Indians </a:t>
            </a:r>
          </a:p>
        </p:txBody>
      </p:sp>
    </p:spTree>
    <p:extLst>
      <p:ext uri="{BB962C8B-B14F-4D97-AF65-F5344CB8AC3E}">
        <p14:creationId xmlns:p14="http://schemas.microsoft.com/office/powerpoint/2010/main" val="4588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ular Callout 5"/>
          <p:cNvSpPr>
            <a:spLocks noChangeArrowheads="1"/>
          </p:cNvSpPr>
          <p:nvPr/>
        </p:nvSpPr>
        <p:spPr bwMode="auto">
          <a:xfrm>
            <a:off x="1600201" y="130176"/>
            <a:ext cx="8975725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When the Separatist Pilgrims came to America, the Puritans remained within the Church of England</a:t>
            </a:r>
          </a:p>
        </p:txBody>
      </p:sp>
      <p:pic>
        <p:nvPicPr>
          <p:cNvPr id="29699" name="Picture 4" descr="DIVI723303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111250"/>
            <a:ext cx="569753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 descr="Puritans.  Original artwork for illustration in Look and Learn (issue yet to be identified)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1" y="1111250"/>
            <a:ext cx="568166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ular Callout 5"/>
          <p:cNvSpPr>
            <a:spLocks noChangeArrowheads="1"/>
          </p:cNvSpPr>
          <p:nvPr/>
        </p:nvSpPr>
        <p:spPr bwMode="auto">
          <a:xfrm>
            <a:off x="7391401" y="1212850"/>
            <a:ext cx="3184525" cy="282575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But when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Catholic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King Charles I came to power, Puritans felt the time was right to leave Britain  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7391401" y="4191000"/>
            <a:ext cx="3184525" cy="24384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1630, Puritans arrived in Boston &amp; created the New England colony of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Massachusetts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271"/>
          <p:cNvPicPr>
            <a:picLocks noChangeAspect="1" noChangeArrowheads="1"/>
          </p:cNvPicPr>
          <p:nvPr/>
        </p:nvPicPr>
        <p:blipFill>
          <a:blip r:embed="rId3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8223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massbay.jpg image by maggie61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6" y="4143376"/>
            <a:ext cx="404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5"/>
          <p:cNvSpPr>
            <a:spLocks noChangeArrowheads="1"/>
          </p:cNvSpPr>
          <p:nvPr/>
        </p:nvSpPr>
        <p:spPr bwMode="auto">
          <a:xfrm>
            <a:off x="1828800" y="76200"/>
            <a:ext cx="845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 1630 to 1640, Puritan leader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Winthrop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led 16,000 Puritans to the Massachusetts Bay colony as part of the “Great Migration”</a:t>
            </a:r>
          </a:p>
        </p:txBody>
      </p:sp>
      <p:pic>
        <p:nvPicPr>
          <p:cNvPr id="9" name="Picture 7" descr="puritans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64" y="1371601"/>
            <a:ext cx="7280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1828800" y="5972176"/>
            <a:ext cx="8458200" cy="8096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John Winthrop wanted to build Boston as a 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“city on a hill” to be a model to other Christians</a:t>
            </a:r>
          </a:p>
        </p:txBody>
      </p:sp>
    </p:spTree>
    <p:extLst>
      <p:ext uri="{BB962C8B-B14F-4D97-AF65-F5344CB8AC3E}">
        <p14:creationId xmlns:p14="http://schemas.microsoft.com/office/powerpoint/2010/main" val="1544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The Puritans </a:t>
            </a:r>
            <a:r>
              <a:rPr lang="en-US" sz="3600" dirty="0" smtClean="0"/>
              <a:t>who settled in Massachusetts wanted freedom to worship as they pleased.</a:t>
            </a:r>
          </a:p>
          <a:p>
            <a:endParaRPr lang="en-US" sz="3600" dirty="0" smtClean="0"/>
          </a:p>
          <a:p>
            <a:r>
              <a:rPr lang="en-US" sz="3600" dirty="0" smtClean="0"/>
              <a:t>However, they </a:t>
            </a:r>
            <a:r>
              <a:rPr lang="en-US" sz="3600" dirty="0" smtClean="0">
                <a:solidFill>
                  <a:schemeClr val="accent2"/>
                </a:solidFill>
              </a:rPr>
              <a:t>required those who settled in their colony to follow Puritan theology.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Puritan religious dissenters</a:t>
            </a:r>
            <a:r>
              <a:rPr lang="en-US" dirty="0" smtClean="0"/>
              <a:t> (people who didn’t follow their faith) </a:t>
            </a:r>
            <a:r>
              <a:rPr lang="en-US" dirty="0" smtClean="0">
                <a:solidFill>
                  <a:schemeClr val="accent2"/>
                </a:solidFill>
              </a:rPr>
              <a:t>were banished from the Massachusetts colony.</a:t>
            </a:r>
            <a:endParaRPr lang="en-US" dirty="0" smtClean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Two members banished from Puritan Massachusetts were Roger Williams (founded R.I.) &amp; Anne Hutchinson.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Rhode Island, Pennsylvania, &amp; New Hampshire were settled as havens of religious freedom from the Puritans.</a:t>
            </a:r>
          </a:p>
        </p:txBody>
      </p:sp>
    </p:spTree>
    <p:extLst>
      <p:ext uri="{BB962C8B-B14F-4D97-AF65-F5344CB8AC3E}">
        <p14:creationId xmlns:p14="http://schemas.microsoft.com/office/powerpoint/2010/main" val="20135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Church membership was on a decline in Puritan Massachusetts.  To fix this they passed the half-way covenant.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half-way covenant provided partial church membership for the children and grandchildren of original Puritans</a:t>
            </a:r>
            <a:r>
              <a:rPr lang="en-US" dirty="0" smtClean="0"/>
              <a:t>, regardless of their conversion experience.</a:t>
            </a:r>
          </a:p>
          <a:p>
            <a:pPr lvl="1"/>
            <a:r>
              <a:rPr lang="en-US" dirty="0" smtClean="0"/>
              <a:t>They hoped that partial church membership would get them more involved and eventually encourage them to become full members of the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Mayflower Compact was the first attempt at self government. (Massachusetts)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In New England, </a:t>
            </a:r>
            <a:r>
              <a:rPr lang="en-US" dirty="0" smtClean="0">
                <a:solidFill>
                  <a:schemeClr val="accent2"/>
                </a:solidFill>
              </a:rPr>
              <a:t>they established an elected legislature.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They held town meetings where tax paying citizens met to discuss and vote on issues.</a:t>
            </a:r>
          </a:p>
          <a:p>
            <a:endParaRPr lang="en-US" dirty="0"/>
          </a:p>
          <a:p>
            <a:r>
              <a:rPr lang="en-US" dirty="0" smtClean="0"/>
              <a:t>True Puritan power rested in the church leaders.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Paranoia hits Salem, Mass.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8" y="1600201"/>
            <a:ext cx="5857461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Claiming that they were possessed by the devil, several girls accused the towns people in Salem of being witches</a:t>
            </a:r>
            <a:r>
              <a:rPr lang="en-US" sz="3600" dirty="0" smtClean="0"/>
              <a:t>.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This event became known as the Salem Witch Trials</a:t>
            </a:r>
          </a:p>
          <a:p>
            <a:pPr lvl="1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600201"/>
            <a:ext cx="5184361" cy="3878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295" y="5833776"/>
            <a:ext cx="6068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Salem Witch Trials Video Clip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3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With a warm climate and access to good ports, South Carolina’s plantation economy grew.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South Carolina became known for its large RICE plantations.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Salem Witch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26087" cy="4525963"/>
          </a:xfrm>
        </p:spPr>
        <p:txBody>
          <a:bodyPr/>
          <a:lstStyle/>
          <a:p>
            <a:r>
              <a:rPr lang="en-US" dirty="0" smtClean="0"/>
              <a:t>In a series of </a:t>
            </a:r>
            <a:r>
              <a:rPr lang="en-US" dirty="0" smtClean="0">
                <a:solidFill>
                  <a:schemeClr val="accent2"/>
                </a:solidFill>
              </a:rPr>
              <a:t>court hearings, over 150 Massachusetts colonists accused of witchcraft were tried.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29 of whom were convicted, &amp; 19 were hanged.</a:t>
            </a:r>
          </a:p>
          <a:p>
            <a:endParaRPr lang="en-US" dirty="0"/>
          </a:p>
          <a:p>
            <a:r>
              <a:rPr lang="en-US" dirty="0" smtClean="0"/>
              <a:t>At least 6 more died in prison.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1" y="2173824"/>
            <a:ext cx="5006009" cy="33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The Puritans had created a theocracy </a:t>
            </a:r>
            <a:r>
              <a:rPr lang="en-US" altLang="en-US" dirty="0"/>
              <a:t>in which </a:t>
            </a:r>
            <a:r>
              <a:rPr lang="en-US" altLang="en-US" dirty="0">
                <a:solidFill>
                  <a:schemeClr val="accent2"/>
                </a:solidFill>
              </a:rPr>
              <a:t>the church could rule in civil matters, even sentencing someone to death for violations of church beliefs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u="sng" dirty="0"/>
          </a:p>
          <a:p>
            <a:r>
              <a:rPr lang="en-US" altLang="en-US" dirty="0"/>
              <a:t> The magistrates used several methods, </a:t>
            </a:r>
            <a:r>
              <a:rPr lang="en-US" altLang="en-US" dirty="0">
                <a:solidFill>
                  <a:schemeClr val="accent1"/>
                </a:solidFill>
              </a:rPr>
              <a:t>none of which would stand up in a court of law today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accent1"/>
                </a:solidFill>
              </a:rPr>
              <a:t>to determine the guilt or innocence</a:t>
            </a:r>
            <a:r>
              <a:rPr lang="en-US" altLang="en-US" dirty="0"/>
              <a:t> of someone who was accused of witchcraft. </a:t>
            </a:r>
          </a:p>
        </p:txBody>
      </p:sp>
    </p:spTree>
    <p:extLst>
      <p:ext uri="{BB962C8B-B14F-4D97-AF65-F5344CB8AC3E}">
        <p14:creationId xmlns:p14="http://schemas.microsoft.com/office/powerpoint/2010/main" val="13610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2139" y="0"/>
            <a:ext cx="6009861" cy="68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687" y="616226"/>
            <a:ext cx="55460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cs typeface="Calibri" pitchFamily="34" charset="0"/>
              </a:rPr>
              <a:t>As the Massachusetts colony grew, </a:t>
            </a:r>
            <a:r>
              <a:rPr lang="en-US" sz="3200" dirty="0" smtClean="0">
                <a:cs typeface="Calibri" pitchFamily="34" charset="0"/>
              </a:rPr>
              <a:t>it </a:t>
            </a:r>
            <a:r>
              <a:rPr lang="en-US" sz="3200" dirty="0">
                <a:cs typeface="Calibri" pitchFamily="34" charset="0"/>
              </a:rPr>
              <a:t>spawned four new colonies: </a:t>
            </a:r>
            <a:endParaRPr lang="en-US" sz="3200" dirty="0" smtClean="0"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New Hampshire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Rhode Island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New Haven</a:t>
            </a:r>
          </a:p>
          <a:p>
            <a:pPr marL="742950" lvl="1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cs typeface="Calibri" pitchFamily="34" charset="0"/>
              </a:rPr>
              <a:t>Connecticut </a:t>
            </a: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 smtClean="0">
              <a:cs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solidFill>
                <a:schemeClr val="accent2"/>
              </a:solidFill>
              <a:cs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accent2"/>
                </a:solidFill>
                <a:cs typeface="Calibri" pitchFamily="34" charset="0"/>
              </a:rPr>
              <a:t>Connecticut </a:t>
            </a:r>
            <a:r>
              <a:rPr lang="en-US" sz="3200" dirty="0" smtClean="0">
                <a:solidFill>
                  <a:schemeClr val="accent2"/>
                </a:solidFill>
                <a:cs typeface="Calibri" pitchFamily="34" charset="0"/>
              </a:rPr>
              <a:t>created the </a:t>
            </a:r>
            <a:r>
              <a:rPr lang="en-US" sz="3200" dirty="0">
                <a:solidFill>
                  <a:schemeClr val="accent2"/>
                </a:solidFill>
                <a:cs typeface="Calibri" pitchFamily="34" charset="0"/>
              </a:rPr>
              <a:t>first written constitution in </a:t>
            </a:r>
            <a:r>
              <a:rPr lang="en-US" sz="3200" dirty="0" smtClean="0">
                <a:solidFill>
                  <a:schemeClr val="accent2"/>
                </a:solidFill>
                <a:cs typeface="Calibri" pitchFamily="34" charset="0"/>
              </a:rPr>
              <a:t>U.S</a:t>
            </a:r>
            <a:r>
              <a:rPr lang="en-US" sz="3200" dirty="0">
                <a:solidFill>
                  <a:schemeClr val="accent2"/>
                </a:solidFill>
                <a:cs typeface="Calibri" pitchFamily="34" charset="0"/>
              </a:rPr>
              <a:t>. history </a:t>
            </a:r>
            <a:r>
              <a:rPr lang="en-US" sz="3200" dirty="0" smtClean="0">
                <a:solidFill>
                  <a:schemeClr val="accent2"/>
                </a:solidFill>
                <a:cs typeface="Calibri" pitchFamily="34" charset="0"/>
              </a:rPr>
              <a:t>called </a:t>
            </a:r>
            <a:r>
              <a:rPr lang="en-US" sz="3200" i="1" dirty="0" smtClean="0">
                <a:solidFill>
                  <a:schemeClr val="accent2"/>
                </a:solidFill>
                <a:cs typeface="Calibri" pitchFamily="34" charset="0"/>
              </a:rPr>
              <a:t>The Fundamental Orders of Connecticut</a:t>
            </a:r>
          </a:p>
          <a:p>
            <a:pPr marL="285750" indent="-285750" eaLnBrk="0" hangingPunct="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 relations were good.  </a:t>
            </a:r>
          </a:p>
          <a:p>
            <a:pPr lvl="1"/>
            <a:r>
              <a:rPr lang="en-US" dirty="0" smtClean="0"/>
              <a:t>A Treaty was signed between the Pilgrims and the Wampanoag Indians.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However, things will change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6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5846" name="Picture 2" descr="http://4.bp.blogspot.com/_zLYDH1KfaG8/TBXIkDX8FmI/AAAAAAAAAjk/Z_LL89g_wlk/s640/pequot+w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415" y="1928191"/>
            <a:ext cx="7320217" cy="508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330" y="1192512"/>
            <a:ext cx="50109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cs typeface="Calibri" pitchFamily="34" charset="0"/>
              </a:rPr>
              <a:t>As the New England colonies expanded into new lands, conflicts with Indians </a:t>
            </a:r>
            <a:r>
              <a:rPr lang="en-US" sz="3200" dirty="0" smtClean="0">
                <a:cs typeface="Calibri" pitchFamily="34" charset="0"/>
              </a:rPr>
              <a:t>arose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cs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 smtClean="0">
              <a:cs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accent2"/>
                </a:solidFill>
                <a:cs typeface="Calibri" pitchFamily="34" charset="0"/>
              </a:rPr>
              <a:t>The Pequot War in 1637 was the 1</a:t>
            </a:r>
            <a:r>
              <a:rPr lang="en-US" sz="3200" baseline="30000" dirty="0">
                <a:solidFill>
                  <a:schemeClr val="accent2"/>
                </a:solidFill>
                <a:cs typeface="Calibri" pitchFamily="34" charset="0"/>
              </a:rPr>
              <a:t>st</a:t>
            </a:r>
            <a:r>
              <a:rPr lang="en-US" sz="3200" dirty="0">
                <a:solidFill>
                  <a:schemeClr val="accent2"/>
                </a:solidFill>
                <a:cs typeface="Calibri" pitchFamily="34" charset="0"/>
              </a:rPr>
              <a:t> major British-led attack on Indians &amp; led to the death of 600 Indians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12"/>
            <a:ext cx="10972800" cy="1143000"/>
          </a:xfrm>
        </p:spPr>
        <p:txBody>
          <a:bodyPr/>
          <a:lstStyle/>
          <a:p>
            <a:r>
              <a:rPr lang="en-US" dirty="0" smtClean="0"/>
              <a:t>Relationship with 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2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King Phillip’s War (1675-1676)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39"/>
            <a:ext cx="8474765" cy="4708526"/>
          </a:xfrm>
        </p:spPr>
        <p:txBody>
          <a:bodyPr/>
          <a:lstStyle/>
          <a:p>
            <a:r>
              <a:rPr lang="en-US" dirty="0" smtClean="0"/>
              <a:t>The only hope for Native Americans to resist white settlers encroachment on their land was to UNITE.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2"/>
                </a:solidFill>
              </a:rPr>
              <a:t>Metacom</a:t>
            </a:r>
            <a:r>
              <a:rPr lang="en-US" dirty="0" smtClean="0">
                <a:solidFill>
                  <a:schemeClr val="accent2"/>
                </a:solidFill>
              </a:rPr>
              <a:t> (King Phillip to white settlers) united the natives in his area and staged attacks on white settlements throughout New England.</a:t>
            </a:r>
          </a:p>
          <a:p>
            <a:endParaRPr lang="en-US" dirty="0"/>
          </a:p>
          <a:p>
            <a:r>
              <a:rPr lang="en-US" dirty="0" smtClean="0"/>
              <a:t>Frontier settlers pushed back to Boston.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70" y="1417638"/>
            <a:ext cx="2580840" cy="3452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King Phillip’s War (1675-1676)</a:t>
            </a:r>
            <a:endParaRPr lang="en-US" dirty="0"/>
          </a:p>
        </p:txBody>
      </p:sp>
      <p:pic>
        <p:nvPicPr>
          <p:cNvPr id="4" name="Picture 4" descr="hist_mass_p15-1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600201"/>
            <a:ext cx="8762999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hoto of NATIVE AMERICAN ATTACK, 1675. &#10;Native Americans attacking a Massachusetts village (Brookfield or Deerfield) during King Philip's War, 1675. Color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15581"/>
            <a:ext cx="3402806" cy="42931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King Phillip’s War (1675-1676)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890591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The war ended in failure for the natives.</a:t>
            </a:r>
          </a:p>
          <a:p>
            <a:pPr lvl="1"/>
            <a:r>
              <a:rPr lang="en-US" sz="3200" dirty="0" err="1" smtClean="0"/>
              <a:t>Metacom</a:t>
            </a:r>
            <a:r>
              <a:rPr lang="en-US" sz="3200" dirty="0" smtClean="0"/>
              <a:t> beheaded</a:t>
            </a:r>
          </a:p>
          <a:p>
            <a:pPr lvl="1"/>
            <a:r>
              <a:rPr lang="en-US" sz="3200" dirty="0" smtClean="0"/>
              <a:t>His son &amp; wife were sold into slavery.</a:t>
            </a:r>
          </a:p>
          <a:p>
            <a:pPr lvl="1"/>
            <a:r>
              <a:rPr lang="en-US" sz="3200" dirty="0" smtClean="0"/>
              <a:t>There was never a serious threat in New England again.</a:t>
            </a:r>
            <a:endParaRPr lang="en-US" sz="3200" dirty="0"/>
          </a:p>
        </p:txBody>
      </p:sp>
      <p:pic>
        <p:nvPicPr>
          <p:cNvPr id="5" name="Picture 5" descr="map-King Philip's War-167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50" r="1250" b="1250"/>
          <a:stretch>
            <a:fillRect/>
          </a:stretch>
        </p:blipFill>
        <p:spPr bwMode="auto">
          <a:xfrm>
            <a:off x="6500191" y="1275695"/>
            <a:ext cx="5363644" cy="5363644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373" y="1600200"/>
            <a:ext cx="45832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7029" y="1"/>
            <a:ext cx="1494971" cy="1476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1524000"/>
            <a:ext cx="116985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chemeClr val="accent2"/>
                </a:solidFill>
              </a:rPr>
              <a:t>1686- </a:t>
            </a:r>
            <a:r>
              <a:rPr lang="en-US" sz="3600" dirty="0" smtClean="0">
                <a:solidFill>
                  <a:schemeClr val="accent2"/>
                </a:solidFill>
              </a:rPr>
              <a:t>created to: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1-to </a:t>
            </a:r>
            <a:r>
              <a:rPr lang="en-US" sz="3600" dirty="0">
                <a:solidFill>
                  <a:schemeClr val="accent2"/>
                </a:solidFill>
              </a:rPr>
              <a:t>strengthen </a:t>
            </a:r>
            <a:r>
              <a:rPr lang="en-US" sz="3600" dirty="0" smtClean="0">
                <a:solidFill>
                  <a:schemeClr val="accent2"/>
                </a:solidFill>
              </a:rPr>
              <a:t>defense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2-regain </a:t>
            </a:r>
            <a:r>
              <a:rPr lang="en-US" sz="3600" dirty="0">
                <a:solidFill>
                  <a:schemeClr val="accent2"/>
                </a:solidFill>
              </a:rPr>
              <a:t>control over </a:t>
            </a:r>
            <a:r>
              <a:rPr lang="en-US" sz="3600" dirty="0" smtClean="0">
                <a:solidFill>
                  <a:schemeClr val="accent2"/>
                </a:solidFill>
              </a:rPr>
              <a:t>America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chemeClr val="accent2"/>
                </a:solidFill>
              </a:rPr>
              <a:t>Navigation Acts- colonists could </a:t>
            </a:r>
            <a:r>
              <a:rPr lang="en-US" sz="3600" dirty="0" smtClean="0">
                <a:solidFill>
                  <a:schemeClr val="accent2"/>
                </a:solidFill>
              </a:rPr>
              <a:t>only </a:t>
            </a:r>
            <a:r>
              <a:rPr lang="en-US" sz="3600" dirty="0">
                <a:solidFill>
                  <a:schemeClr val="accent2"/>
                </a:solidFill>
              </a:rPr>
              <a:t>ship goods on British ships (limited trade</a:t>
            </a:r>
            <a:r>
              <a:rPr lang="en-US" sz="3600" dirty="0" smtClean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Sir Edmund Andros- leader- not liked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Put restrictions on lifestyle of Puritans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Glorious Revolution put an end to his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6001"/>
            <a:ext cx="10972800" cy="5110164"/>
          </a:xfrm>
        </p:spPr>
        <p:txBody>
          <a:bodyPr/>
          <a:lstStyle/>
          <a:p>
            <a:r>
              <a:rPr lang="en-US" dirty="0" smtClean="0"/>
              <a:t>Founded in 1732 Georgia was the last of the British colonies.</a:t>
            </a:r>
          </a:p>
          <a:p>
            <a:endParaRPr lang="en-US" dirty="0" smtClean="0"/>
          </a:p>
          <a:p>
            <a:r>
              <a:rPr lang="en-US" dirty="0" smtClean="0"/>
              <a:t>First colonists arrive in 1733 and settle along the Savannah River on Yamacraw Bluff.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Reasons for establishment: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Charity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Economics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Defense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7029" y="1"/>
            <a:ext cx="1494971" cy="1476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657" y="1524000"/>
            <a:ext cx="7329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Massachusetts gained a new charter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All men can vote, not just church members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Moved Massachusetts towards democracy</a:t>
            </a:r>
          </a:p>
        </p:txBody>
      </p:sp>
      <p:pic>
        <p:nvPicPr>
          <p:cNvPr id="6" name="Content Placeholder 4" descr="domin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43" y="1476285"/>
            <a:ext cx="3994124" cy="48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Massachusetts Bay began as a proprietary colony controlled by the Massachusetts Bay Company.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colony had disagreements with England, however, </a:t>
            </a:r>
            <a:r>
              <a:rPr lang="en-US" altLang="en-US" dirty="0">
                <a:solidFill>
                  <a:schemeClr val="accent2"/>
                </a:solidFill>
              </a:rPr>
              <a:t>mainly due to the Puritan clergy refusing rights to other religious groups such as Anglicans, Quakers, and Catholics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In </a:t>
            </a:r>
            <a:r>
              <a:rPr lang="en-US" altLang="en-US" dirty="0">
                <a:solidFill>
                  <a:schemeClr val="accent2"/>
                </a:solidFill>
              </a:rPr>
              <a:t>1691, Massachusetts was chartered as a royal colony—a colony whose governor is appointed by the monarch. 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</a:rPr>
              <a:t>This combined the Plymouth &amp; Massachusetts Bay Colonies</a:t>
            </a:r>
            <a:endParaRPr lang="en-US" altLang="en-US" dirty="0">
              <a:solidFill>
                <a:schemeClr val="accent1"/>
              </a:solidFill>
            </a:endParaRP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Geography, Transportation,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Though the colonies were all English, the backgrounds and motives of the </a:t>
            </a:r>
            <a:r>
              <a:rPr lang="en-US" altLang="en-US" b="1" dirty="0">
                <a:solidFill>
                  <a:schemeClr val="accent2"/>
                </a:solidFill>
              </a:rPr>
              <a:t>people who settled them were diverse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</a:rPr>
              <a:t>Regional </a:t>
            </a:r>
            <a:r>
              <a:rPr lang="en-US" altLang="en-US" b="1" dirty="0">
                <a:solidFill>
                  <a:schemeClr val="accent2"/>
                </a:solidFill>
              </a:rPr>
              <a:t>differences in both climate and natural resources guaranteed that each section would have a distinct culture</a:t>
            </a:r>
            <a:r>
              <a:rPr lang="en-US" altLang="en-US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 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dirty="0"/>
              <a:t>It is no surprise that </a:t>
            </a:r>
            <a:r>
              <a:rPr lang="en-US" altLang="en-US" b="1" dirty="0">
                <a:solidFill>
                  <a:schemeClr val="accent1"/>
                </a:solidFill>
              </a:rPr>
              <a:t>New England—composed</a:t>
            </a:r>
            <a:r>
              <a:rPr lang="en-US" altLang="en-US" dirty="0">
                <a:solidFill>
                  <a:schemeClr val="accent1"/>
                </a:solidFill>
              </a:rPr>
              <a:t> of </a:t>
            </a:r>
            <a:r>
              <a:rPr lang="en-US" altLang="en-US" b="1" dirty="0">
                <a:solidFill>
                  <a:schemeClr val="accent1"/>
                </a:solidFill>
              </a:rPr>
              <a:t>Puritan refugees</a:t>
            </a:r>
            <a:r>
              <a:rPr lang="en-US" altLang="en-US" dirty="0"/>
              <a:t> trying to farm on difficult soil—would develop differently </a:t>
            </a:r>
            <a:r>
              <a:rPr lang="en-US" altLang="en-US" dirty="0" smtClean="0"/>
              <a:t>than </a:t>
            </a:r>
            <a:r>
              <a:rPr lang="en-US" altLang="en-US" b="1" dirty="0" smtClean="0">
                <a:solidFill>
                  <a:schemeClr val="accent1"/>
                </a:solidFill>
              </a:rPr>
              <a:t>Virginia—a </a:t>
            </a:r>
            <a:r>
              <a:rPr lang="en-US" altLang="en-US" b="1" dirty="0">
                <a:solidFill>
                  <a:schemeClr val="accent1"/>
                </a:solidFill>
              </a:rPr>
              <a:t>proprietary-turned-royal colony suited to growing crops.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38" y="0"/>
            <a:ext cx="4844984" cy="6803377"/>
          </a:xfrm>
        </p:spPr>
      </p:pic>
    </p:spTree>
    <p:extLst>
      <p:ext uri="{BB962C8B-B14F-4D97-AF65-F5344CB8AC3E}">
        <p14:creationId xmlns:p14="http://schemas.microsoft.com/office/powerpoint/2010/main" val="18662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&amp;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northern and southern </a:t>
            </a:r>
            <a:r>
              <a:rPr lang="en-US" altLang="en-US" dirty="0">
                <a:solidFill>
                  <a:schemeClr val="accent2"/>
                </a:solidFill>
              </a:rPr>
              <a:t>climates and geography influenced the types of crops grown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/>
              <a:t> Depending on the crop, different levels of labor were required.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accent2"/>
                </a:solidFill>
              </a:rPr>
              <a:t>Southern plantations became more dependent on slavery to make a profit from their crops. 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u="sng" dirty="0"/>
              <a:t/>
            </a:r>
            <a:br>
              <a:rPr lang="en-US" altLang="en-US" u="sng" dirty="0"/>
            </a:b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640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075583" cy="1143000"/>
          </a:xfrm>
        </p:spPr>
        <p:txBody>
          <a:bodyPr/>
          <a:lstStyle/>
          <a:p>
            <a:r>
              <a:rPr lang="en-US" smtClean="0"/>
              <a:t>Agriculture</a:t>
            </a:r>
            <a:endParaRPr lang="en-US"/>
          </a:p>
        </p:txBody>
      </p:sp>
      <p:pic>
        <p:nvPicPr>
          <p:cNvPr id="4" name="Picture 5" descr="ANd9GcRQvXE9U90hZmDFcAQl4jqeev0Zar7CmXDZ2lb_q1c_XVOmfE-Wk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0"/>
            <a:ext cx="6506817" cy="68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</a:t>
            </a:r>
            <a:r>
              <a:rPr lang="en-US" altLang="en-US" dirty="0">
                <a:solidFill>
                  <a:schemeClr val="accent2"/>
                </a:solidFill>
              </a:rPr>
              <a:t>early days </a:t>
            </a:r>
            <a:r>
              <a:rPr lang="en-US" altLang="en-US" dirty="0"/>
              <a:t>of colonial North America, </a:t>
            </a:r>
            <a:r>
              <a:rPr lang="en-US" altLang="en-US" u="sng" dirty="0">
                <a:solidFill>
                  <a:schemeClr val="accent2"/>
                </a:solidFill>
              </a:rPr>
              <a:t>New England was considered the poorest region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 smtClean="0"/>
              <a:t> </a:t>
            </a:r>
            <a:r>
              <a:rPr lang="en-US" altLang="en-US" dirty="0"/>
              <a:t>This was </a:t>
            </a:r>
            <a:r>
              <a:rPr lang="en-US" altLang="en-US" dirty="0">
                <a:solidFill>
                  <a:schemeClr val="accent2"/>
                </a:solidFill>
              </a:rPr>
              <a:t>due mostly to the cold climate and rocky soil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chemeClr val="accent2"/>
                </a:solidFill>
              </a:rPr>
              <a:t>Highest </a:t>
            </a:r>
            <a:r>
              <a:rPr lang="en-US" altLang="en-US" dirty="0">
                <a:solidFill>
                  <a:schemeClr val="accent2"/>
                </a:solidFill>
              </a:rPr>
              <a:t>life expectancy </a:t>
            </a:r>
            <a:r>
              <a:rPr lang="en-US" altLang="en-US" dirty="0"/>
              <a:t>in the colonies (Smaller population</a:t>
            </a:r>
            <a:r>
              <a:rPr lang="en-US" altLang="en-US" dirty="0" smtClean="0"/>
              <a:t>)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accent2"/>
                </a:solidFill>
              </a:rPr>
              <a:t>Highest literacy rate</a:t>
            </a:r>
          </a:p>
        </p:txBody>
      </p:sp>
    </p:spTree>
    <p:extLst>
      <p:ext uri="{BB962C8B-B14F-4D97-AF65-F5344CB8AC3E}">
        <p14:creationId xmlns:p14="http://schemas.microsoft.com/office/powerpoint/2010/main" val="8108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Economic development (Agriculture or trade) of the Middle Colonies depended upon the geography and climate of the colony</a:t>
            </a:r>
            <a:r>
              <a:rPr lang="en-US" alt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u="sng" dirty="0"/>
          </a:p>
          <a:p>
            <a:r>
              <a:rPr lang="en-US" altLang="en-US" dirty="0"/>
              <a:t>Some middle colonies resembled Southern Colonies, some resembled New England</a:t>
            </a:r>
          </a:p>
        </p:txBody>
      </p:sp>
    </p:spTree>
    <p:extLst>
      <p:ext uri="{BB962C8B-B14F-4D97-AF65-F5344CB8AC3E}">
        <p14:creationId xmlns:p14="http://schemas.microsoft.com/office/powerpoint/2010/main" val="11686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Venn Diagram comparing and contrasting the New England Colonies to the Southern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York, New Jersey, Delaware &amp;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ular Callout 7"/>
          <p:cNvSpPr>
            <a:spLocks noChangeArrowheads="1"/>
          </p:cNvSpPr>
          <p:nvPr/>
        </p:nvSpPr>
        <p:spPr bwMode="auto">
          <a:xfrm>
            <a:off x="160020" y="76201"/>
            <a:ext cx="11795760" cy="87947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Quick discussion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Based on these images, how were the New England colonies different from Virginia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 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849" y="897027"/>
            <a:ext cx="4028768" cy="40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847"/>
          <a:stretch/>
        </p:blipFill>
        <p:spPr bwMode="auto">
          <a:xfrm>
            <a:off x="8562333" y="4789170"/>
            <a:ext cx="3129891" cy="23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558" y="897027"/>
            <a:ext cx="6014291" cy="286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hoto of NEW ENGLAND: SCHOOLHOUSE. &#10;A one-room schoolhouse in 17th century New England. Wood engraving, 19th century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3320" y="3403280"/>
            <a:ext cx="4714768" cy="381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T"/>
          <p:cNvPicPr>
            <a:picLocks noChangeAspect="1" noChangeArrowheads="1"/>
          </p:cNvPicPr>
          <p:nvPr/>
        </p:nvPicPr>
        <p:blipFill>
          <a:blip r:embed="rId6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108" y="2720340"/>
            <a:ext cx="2649150" cy="413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9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8801100" y="356227"/>
            <a:ext cx="3674496" cy="2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5"/>
          <p:cNvSpPr>
            <a:spLocks noChangeArrowheads="1"/>
          </p:cNvSpPr>
          <p:nvPr/>
        </p:nvSpPr>
        <p:spPr bwMode="auto">
          <a:xfrm>
            <a:off x="0" y="639252"/>
            <a:ext cx="4648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Puritans came to America for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religious freedom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ular Callout 5"/>
          <p:cNvSpPr>
            <a:spLocks noChangeArrowheads="1"/>
          </p:cNvSpPr>
          <p:nvPr/>
        </p:nvSpPr>
        <p:spPr bwMode="auto">
          <a:xfrm>
            <a:off x="4762500" y="637154"/>
            <a:ext cx="40386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Puritan settlers usually came as 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families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ular Callout 5"/>
          <p:cNvSpPr>
            <a:spLocks noChangeArrowheads="1"/>
          </p:cNvSpPr>
          <p:nvPr/>
        </p:nvSpPr>
        <p:spPr bwMode="auto">
          <a:xfrm>
            <a:off x="0" y="1644197"/>
            <a:ext cx="8839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Settlers sacrificed for the common good, built schools, &amp; focused on subsistence farming </a:t>
            </a:r>
          </a:p>
        </p:txBody>
      </p:sp>
      <p:pic>
        <p:nvPicPr>
          <p:cNvPr id="16" name="Picture 8" descr="MART"/>
          <p:cNvPicPr>
            <a:picLocks noChangeAspect="1" noChangeArrowheads="1"/>
          </p:cNvPicPr>
          <p:nvPr/>
        </p:nvPicPr>
        <p:blipFill>
          <a:blip r:embed="rId4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6" y="2514600"/>
            <a:ext cx="27320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5"/>
          <p:cNvSpPr>
            <a:spLocks noChangeArrowheads="1"/>
          </p:cNvSpPr>
          <p:nvPr/>
        </p:nvSpPr>
        <p:spPr bwMode="auto">
          <a:xfrm>
            <a:off x="3013868" y="5469957"/>
            <a:ext cx="5529263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 England was a more healthy place to live than Virginia so colonists lived longer</a:t>
            </a:r>
          </a:p>
        </p:txBody>
      </p:sp>
      <p:pic>
        <p:nvPicPr>
          <p:cNvPr id="18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522" y="2528887"/>
            <a:ext cx="6243578" cy="29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100" y="3443287"/>
            <a:ext cx="3429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ular Callout 5"/>
          <p:cNvSpPr>
            <a:spLocks noChangeArrowheads="1"/>
          </p:cNvSpPr>
          <p:nvPr/>
        </p:nvSpPr>
        <p:spPr bwMode="auto">
          <a:xfrm>
            <a:off x="0" y="51708"/>
            <a:ext cx="8839200" cy="457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Massachusetts was a different colony from Virginia:</a:t>
            </a:r>
          </a:p>
        </p:txBody>
      </p:sp>
    </p:spTree>
    <p:extLst>
      <p:ext uri="{BB962C8B-B14F-4D97-AF65-F5344CB8AC3E}">
        <p14:creationId xmlns:p14="http://schemas.microsoft.com/office/powerpoint/2010/main" val="38870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pic>
        <p:nvPicPr>
          <p:cNvPr id="4" name="Picture 5" descr="800px-Middle_Colonies_U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64" y="1600200"/>
            <a:ext cx="75432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Immigrants were attracted to the available land and a more tolerant religious atmosphere of the Middle Colonies.</a:t>
            </a:r>
          </a:p>
          <a:p>
            <a:endParaRPr lang="en-US" dirty="0" smtClean="0"/>
          </a:p>
          <a:p>
            <a:r>
              <a:rPr lang="en-US" dirty="0" smtClean="0"/>
              <a:t>This was in contrast to the New England Colonies, whose populations increased mainly through birthrate.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iddle%20Colon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59" y="0"/>
            <a:ext cx="9190582" cy="67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New York = New Amsterdam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sz="3600" dirty="0" smtClean="0"/>
              <a:t>New York was settled by the Dutch, who called it New Amsterdam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2"/>
                </a:solidFill>
              </a:rPr>
              <a:t>In 1664, the British conquered                                          </a:t>
            </a:r>
            <a:r>
              <a:rPr lang="en-US" dirty="0" smtClean="0">
                <a:solidFill>
                  <a:schemeClr val="accent2"/>
                </a:solidFill>
              </a:rPr>
              <a:t>the colony from the Dutch and                                        renamed it New York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1" y="3030574"/>
            <a:ext cx="4859558" cy="3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3895</TotalTime>
  <Words>1524</Words>
  <Application>Microsoft Macintosh PowerPoint</Application>
  <PresentationFormat>Widescreen</PresentationFormat>
  <Paragraphs>196</Paragraphs>
  <Slides>51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Calisto MT</vt:lpstr>
      <vt:lpstr>ＭＳ Ｐゴシック</vt:lpstr>
      <vt:lpstr>Arial</vt:lpstr>
      <vt:lpstr>Harris</vt:lpstr>
      <vt:lpstr>The Southern Colonies</vt:lpstr>
      <vt:lpstr>North Carolina</vt:lpstr>
      <vt:lpstr>South Carolina</vt:lpstr>
      <vt:lpstr>Georgia</vt:lpstr>
      <vt:lpstr>The Middle Colonies</vt:lpstr>
      <vt:lpstr>The Middle Colonies</vt:lpstr>
      <vt:lpstr>Middle Colonies</vt:lpstr>
      <vt:lpstr>PowerPoint Presentation</vt:lpstr>
      <vt:lpstr>New York = New Amsterdam</vt:lpstr>
      <vt:lpstr>New York</vt:lpstr>
      <vt:lpstr>New Jersey</vt:lpstr>
      <vt:lpstr>William Penn &amp; Pennsylvania</vt:lpstr>
      <vt:lpstr>William Penn &amp; Pennsylvania</vt:lpstr>
      <vt:lpstr>Delaware</vt:lpstr>
      <vt:lpstr>The Settlement of New England</vt:lpstr>
      <vt:lpstr>PowerPoint Presentation</vt:lpstr>
      <vt:lpstr>New England</vt:lpstr>
      <vt:lpstr>Pilgrims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Religious Persecution</vt:lpstr>
      <vt:lpstr>Religious Persecution</vt:lpstr>
      <vt:lpstr>Religious Tensions</vt:lpstr>
      <vt:lpstr>New England Government</vt:lpstr>
      <vt:lpstr>Paranoia hits Salem, Mass.</vt:lpstr>
      <vt:lpstr>The Salem Witch Trials</vt:lpstr>
      <vt:lpstr>Salem</vt:lpstr>
      <vt:lpstr>PowerPoint Presentation</vt:lpstr>
      <vt:lpstr>Relationship with Natives</vt:lpstr>
      <vt:lpstr>Relationship with Natives</vt:lpstr>
      <vt:lpstr>King Phillip’s War (1675-1676)</vt:lpstr>
      <vt:lpstr>King Phillip’s War (1675-1676)</vt:lpstr>
      <vt:lpstr>King Phillip’s War (1675-1676)</vt:lpstr>
      <vt:lpstr>Dominion of New England</vt:lpstr>
      <vt:lpstr>Dominion of New England</vt:lpstr>
      <vt:lpstr>Dominion of New England</vt:lpstr>
      <vt:lpstr>Massachusetts Bay </vt:lpstr>
      <vt:lpstr>Geography, Transportation, &amp; Economy</vt:lpstr>
      <vt:lpstr>13 English Colonies</vt:lpstr>
      <vt:lpstr>PowerPoint Presentation</vt:lpstr>
      <vt:lpstr>Climate &amp; Geography</vt:lpstr>
      <vt:lpstr>Agriculture</vt:lpstr>
      <vt:lpstr>New England</vt:lpstr>
      <vt:lpstr>Middle Colonies</vt:lpstr>
      <vt:lpstr>Venn Diagram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Gail Harris</dc:creator>
  <cp:lastModifiedBy>Gail Harris</cp:lastModifiedBy>
  <cp:revision>39</cp:revision>
  <dcterms:created xsi:type="dcterms:W3CDTF">2017-08-09T19:10:04Z</dcterms:created>
  <dcterms:modified xsi:type="dcterms:W3CDTF">2017-08-15T01:39:42Z</dcterms:modified>
</cp:coreProperties>
</file>