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0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838D8-AF67-B746-AA37-ED9426F777A5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FE840-0524-9B4E-84FF-EA0656F9A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19A2BDC-706F-9D47-B230-907E4262720E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5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0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9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9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7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6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4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4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fld id="{3A44726B-7D8B-7F41-A892-097B05C6745A}" type="datetimeFigureOut">
              <a:rPr lang="en-US" smtClean="0"/>
              <a:pPr/>
              <a:t>9/28/16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AF0FBE-D3A4-7E47-9378-2C099AED1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957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Triumphs and Travails of Jeffersonian Republic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640"/>
          </a:xfrm>
        </p:spPr>
        <p:txBody>
          <a:bodyPr/>
          <a:lstStyle/>
          <a:p>
            <a:r>
              <a:rPr lang="en-US" dirty="0" smtClean="0"/>
              <a:t>Louisiana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408"/>
            <a:ext cx="8229600" cy="492675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1803 – Jefferson sends Madison to buy New Orleans, and as much western land as possible for $10 million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Napoleon offers to sell entire Louisiana Territory for $15 million</a:t>
            </a:r>
          </a:p>
          <a:p>
            <a:pPr lvl="1"/>
            <a:r>
              <a:rPr lang="en-US" dirty="0" smtClean="0"/>
              <a:t>Haitian Revolution</a:t>
            </a:r>
          </a:p>
          <a:p>
            <a:pPr lvl="1"/>
            <a:r>
              <a:rPr lang="en-US" dirty="0" smtClean="0"/>
              <a:t>War with Britain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Purchase finalized on April 30, 1803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1596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rangler" pitchFamily="2" charset="0"/>
              </a:rPr>
              <a:t>Territorial Growth to 1853</a:t>
            </a:r>
          </a:p>
        </p:txBody>
      </p:sp>
      <p:pic>
        <p:nvPicPr>
          <p:cNvPr id="32770" name="Picture 3" descr="MAR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52"/>
          <a:stretch>
            <a:fillRect/>
          </a:stretch>
        </p:blipFill>
        <p:spPr>
          <a:xfrm>
            <a:off x="228600" y="1338263"/>
            <a:ext cx="8763000" cy="4986337"/>
          </a:xfrm>
          <a:noFill/>
          <a:ln>
            <a:solidFill>
              <a:srgbClr val="663300"/>
            </a:solidFill>
            <a:miter lim="800000"/>
            <a:headEnd/>
            <a:tailEnd/>
          </a:ln>
        </p:spPr>
      </p:pic>
      <p:sp>
        <p:nvSpPr>
          <p:cNvPr id="32771" name="Oval 4"/>
          <p:cNvSpPr>
            <a:spLocks noChangeArrowheads="1"/>
          </p:cNvSpPr>
          <p:nvPr/>
        </p:nvSpPr>
        <p:spPr bwMode="auto">
          <a:xfrm rot="2350046">
            <a:off x="1695450" y="4752975"/>
            <a:ext cx="1624013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sto MT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74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Constitution says nothing about purchasing land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Jefferson adopts loose interpretation</a:t>
            </a:r>
          </a:p>
          <a:p>
            <a:pPr lvl="2"/>
            <a:r>
              <a:rPr lang="en-US" dirty="0" smtClean="0"/>
              <a:t>Deal too good to pass up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Federalists argue for strict interpretation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New land will mean more farmers, new states, and further weakening of Federalist power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Parties flip-flop positions based on </a:t>
            </a:r>
            <a:r>
              <a:rPr lang="en-US" dirty="0" smtClean="0">
                <a:solidFill>
                  <a:schemeClr val="accent1"/>
                </a:solidFill>
              </a:rPr>
              <a:t>practicality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Senate approves purchase treaty quickly, doubling size of United States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3 cents per acre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55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Purchase creates precedent for purchasing land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1804 – William Clark and Meriwether Lewis sent to explore territory</a:t>
            </a:r>
          </a:p>
          <a:p>
            <a:pPr lvl="1"/>
            <a:r>
              <a:rPr lang="en-US" dirty="0" smtClean="0"/>
              <a:t>Sacajawea – Shoshoni woman, 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2.5 year expedition maps territory, reaches Pacific in Oregon</a:t>
            </a:r>
          </a:p>
          <a:p>
            <a:pPr lvl="2"/>
            <a:r>
              <a:rPr lang="en-US" dirty="0" smtClean="0"/>
              <a:t>Establishes U.S. claims in region</a:t>
            </a:r>
          </a:p>
          <a:p>
            <a:pPr lvl="2"/>
            <a:r>
              <a:rPr lang="en-US" dirty="0" smtClean="0"/>
              <a:t>Fails to find water route to </a:t>
            </a:r>
            <a:r>
              <a:rPr lang="en-US" dirty="0" smtClean="0"/>
              <a:t>Pacific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1805-06 – Zebulon Pike explores headwaters of Mississippi, and explores Southwest portion of Territory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 Desperation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49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Federalists attempt to convince Burr to help with plot to get New England and New York to secede</a:t>
            </a:r>
          </a:p>
          <a:p>
            <a:pPr lvl="1"/>
            <a:r>
              <a:rPr lang="en-US" dirty="0" smtClean="0"/>
              <a:t>Burr kills Hamilton in </a:t>
            </a:r>
            <a:r>
              <a:rPr lang="en-US" dirty="0" smtClean="0"/>
              <a:t>duel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1806 – Burr arrested for </a:t>
            </a:r>
            <a:r>
              <a:rPr lang="en-US" dirty="0" smtClean="0"/>
              <a:t>treason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Louisiana Purchase causes increased loyalty in west</a:t>
            </a:r>
          </a:p>
          <a:p>
            <a:pPr lvl="1"/>
            <a:r>
              <a:rPr lang="en-US" dirty="0" smtClean="0"/>
              <a:t>Increased patriotism</a:t>
            </a:r>
          </a:p>
          <a:p>
            <a:pPr lvl="1"/>
            <a:r>
              <a:rPr lang="en-US" dirty="0" smtClean="0"/>
              <a:t>Beginnings of </a:t>
            </a:r>
            <a:r>
              <a:rPr lang="en-US" dirty="0" smtClean="0">
                <a:solidFill>
                  <a:schemeClr val="accent2"/>
                </a:solidFill>
              </a:rPr>
              <a:t>Manifest Destiny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900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Jefferson wins 1804 </a:t>
            </a:r>
            <a:r>
              <a:rPr lang="en-US" smtClean="0">
                <a:solidFill>
                  <a:schemeClr val="accent2"/>
                </a:solidFill>
              </a:rPr>
              <a:t>election </a:t>
            </a:r>
            <a:r>
              <a:rPr lang="en-US" smtClean="0">
                <a:solidFill>
                  <a:schemeClr val="accent2"/>
                </a:solidFill>
              </a:rPr>
              <a:t>easily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Britain and France at war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Hurts U.S. trade</a:t>
            </a:r>
          </a:p>
          <a:p>
            <a:pPr lvl="2"/>
            <a:r>
              <a:rPr lang="en-US" dirty="0" smtClean="0"/>
              <a:t>1806 – Parliament issues Orders of Council</a:t>
            </a:r>
          </a:p>
          <a:p>
            <a:pPr lvl="3"/>
            <a:r>
              <a:rPr lang="en-US" dirty="0" smtClean="0"/>
              <a:t>French controlled ports closed to foreign shipping by blockade</a:t>
            </a:r>
          </a:p>
          <a:p>
            <a:pPr lvl="3"/>
            <a:r>
              <a:rPr lang="en-US" dirty="0" smtClean="0"/>
              <a:t>Ships must first go to British ports</a:t>
            </a:r>
          </a:p>
          <a:p>
            <a:pPr lvl="2"/>
            <a:r>
              <a:rPr lang="en-US" dirty="0" smtClean="0"/>
              <a:t>Napoleon orders seizure of all ships entering British </a:t>
            </a:r>
            <a:r>
              <a:rPr lang="en-US" dirty="0" smtClean="0"/>
              <a:t>ports</a:t>
            </a:r>
          </a:p>
          <a:p>
            <a:pPr lvl="2"/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Impressment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6000 Americans from 1808-11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Chesapeake</a:t>
            </a:r>
            <a:r>
              <a:rPr lang="en-US" dirty="0" smtClean="0">
                <a:solidFill>
                  <a:schemeClr val="accent2"/>
                </a:solidFill>
              </a:rPr>
              <a:t> incident (1807)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U.S. frigate </a:t>
            </a:r>
            <a:r>
              <a:rPr lang="en-US" i="1" dirty="0" smtClean="0">
                <a:solidFill>
                  <a:schemeClr val="accent2"/>
                </a:solidFill>
              </a:rPr>
              <a:t>Chesapeake</a:t>
            </a:r>
            <a:r>
              <a:rPr lang="en-US" dirty="0" smtClean="0">
                <a:solidFill>
                  <a:schemeClr val="accent2"/>
                </a:solidFill>
              </a:rPr>
              <a:t> attacked by British Frigate </a:t>
            </a:r>
            <a:r>
              <a:rPr lang="en-US" i="1" dirty="0" smtClean="0">
                <a:solidFill>
                  <a:schemeClr val="accent2"/>
                </a:solidFill>
              </a:rPr>
              <a:t>Leopard</a:t>
            </a:r>
            <a:r>
              <a:rPr lang="en-US" dirty="0" smtClean="0">
                <a:solidFill>
                  <a:schemeClr val="accent2"/>
                </a:solidFill>
              </a:rPr>
              <a:t> when commander refuses to turn over “deserters”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3 Americans killed, 18 wounded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Jefferson maintains neutrality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Jefferson believes only way to avoid war is to shut down shipping</a:t>
            </a:r>
          </a:p>
          <a:p>
            <a:pPr lvl="1"/>
            <a:r>
              <a:rPr lang="en-US" dirty="0" smtClean="0"/>
              <a:t>Believes Britain and France rely on American goods</a:t>
            </a:r>
          </a:p>
          <a:p>
            <a:pPr lvl="1"/>
            <a:r>
              <a:rPr lang="en-US" dirty="0" smtClean="0"/>
              <a:t>Knows U.S. military is still </a:t>
            </a:r>
            <a:r>
              <a:rPr lang="en-US" dirty="0" smtClean="0"/>
              <a:t>weak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1807 – Embargo Act passed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Forbids export of all goods from United States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New England merchants hurt more than France or Britain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Southern and Western farmers hurt by mountains of </a:t>
            </a:r>
            <a:r>
              <a:rPr lang="en-US" dirty="0" err="1" smtClean="0">
                <a:solidFill>
                  <a:schemeClr val="accent1"/>
                </a:solidFill>
              </a:rPr>
              <a:t>unexported</a:t>
            </a:r>
            <a:r>
              <a:rPr lang="en-US" dirty="0" smtClean="0">
                <a:solidFill>
                  <a:schemeClr val="accent1"/>
                </a:solidFill>
              </a:rPr>
              <a:t> goods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Smuggling becomes rampant by 1808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Non-Intercourse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Embargo Act repealed on March 1, 1809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Three days before Jefferson leaves </a:t>
            </a:r>
            <a:r>
              <a:rPr lang="en-US" dirty="0" smtClean="0">
                <a:solidFill>
                  <a:schemeClr val="accent2"/>
                </a:solidFill>
              </a:rPr>
              <a:t>office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Non-Intercourse Act passed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Reopens trade with all nations except France and Britain</a:t>
            </a:r>
          </a:p>
          <a:p>
            <a:pPr lvl="1"/>
            <a:r>
              <a:rPr lang="en-US" dirty="0" smtClean="0"/>
              <a:t>Still hurts U.S. trade</a:t>
            </a:r>
          </a:p>
          <a:p>
            <a:pPr lvl="2"/>
            <a:r>
              <a:rPr lang="en-US" dirty="0" smtClean="0"/>
              <a:t>Main partners are France and Britain</a:t>
            </a:r>
          </a:p>
          <a:p>
            <a:pPr lvl="2"/>
            <a:r>
              <a:rPr lang="en-US" dirty="0" smtClean="0"/>
              <a:t>Smuggling continues until 1812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12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Embargo and Non-Intercourse Acts fail</a:t>
            </a:r>
          </a:p>
          <a:p>
            <a:pPr lvl="1"/>
            <a:r>
              <a:rPr lang="en-US" dirty="0" smtClean="0"/>
              <a:t>Embargo not enforced long enough, or tightly enough to succeed</a:t>
            </a:r>
          </a:p>
          <a:p>
            <a:pPr lvl="2"/>
            <a:r>
              <a:rPr lang="en-US" dirty="0" smtClean="0"/>
              <a:t>Jefferson admitted a Navy and war would have lost less money</a:t>
            </a:r>
          </a:p>
          <a:p>
            <a:pPr lvl="2"/>
            <a:r>
              <a:rPr lang="en-US" dirty="0" smtClean="0"/>
              <a:t>Parliament suspends Orders of Council two days before America declares war in 1812</a:t>
            </a:r>
          </a:p>
          <a:p>
            <a:pPr lvl="1"/>
            <a:r>
              <a:rPr lang="en-US" dirty="0" smtClean="0"/>
              <a:t>British underestimated	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Federalist Party regains some power</a:t>
            </a:r>
          </a:p>
          <a:p>
            <a:pPr lvl="1"/>
            <a:r>
              <a:rPr lang="en-US" dirty="0" smtClean="0"/>
              <a:t>Some factories reopened</a:t>
            </a:r>
          </a:p>
          <a:p>
            <a:pPr lvl="2"/>
            <a:r>
              <a:rPr lang="en-US" dirty="0" smtClean="0"/>
              <a:t>Promotes industrialization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8520"/>
          </a:xfrm>
        </p:spPr>
        <p:txBody>
          <a:bodyPr/>
          <a:lstStyle/>
          <a:p>
            <a:r>
              <a:rPr lang="en-US" dirty="0" smtClean="0"/>
              <a:t>Election Campaign of 1800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662"/>
            <a:ext cx="8229600" cy="4760501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Federalists no longer have popular support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Alien and Sedition Acts create enemies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Damaged due to lack of declaration of war with France	</a:t>
            </a:r>
          </a:p>
          <a:p>
            <a:pPr lvl="1"/>
            <a:r>
              <a:rPr lang="en-US" dirty="0" smtClean="0"/>
              <a:t>Collected taxes, built navy, but no war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Jefferson attacked by Federalists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Accused of robbing widow of trust fund, fathering children with slaves, and being an atheist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Madison wins election of </a:t>
            </a:r>
            <a:r>
              <a:rPr lang="en-US" dirty="0" smtClean="0"/>
              <a:t>1808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1810 – Macon’s Bill No. 2 adopted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Promises restoration of trade with France/Britain if either drops commercial restrictions</a:t>
            </a:r>
          </a:p>
          <a:p>
            <a:pPr lvl="2"/>
            <a:r>
              <a:rPr lang="en-US" dirty="0" smtClean="0"/>
              <a:t>Napoleon announces restrictions lifted in August 1810</a:t>
            </a:r>
          </a:p>
          <a:p>
            <a:pPr lvl="3"/>
            <a:r>
              <a:rPr lang="en-US" dirty="0" smtClean="0"/>
              <a:t>Madison declares France available for trade</a:t>
            </a:r>
          </a:p>
          <a:p>
            <a:pPr lvl="3"/>
            <a:r>
              <a:rPr lang="en-US" dirty="0" smtClean="0"/>
              <a:t>Napoleon reneges, draws America into European conflict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Changes in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1811 – young politicians sweep away older generation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Henry Clay of Kentucky appointed Speaker of the </a:t>
            </a:r>
            <a:r>
              <a:rPr lang="en-US" dirty="0" smtClean="0">
                <a:solidFill>
                  <a:schemeClr val="accent2"/>
                </a:solidFill>
              </a:rPr>
              <a:t>House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Western politicians cry out against Indian threat on the frontier.  Known as </a:t>
            </a:r>
            <a:r>
              <a:rPr lang="en-US" dirty="0" smtClean="0">
                <a:solidFill>
                  <a:schemeClr val="accent2"/>
                </a:solidFill>
              </a:rPr>
              <a:t>“War Hawks”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Want to force Indians off land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Also calls for war with Britain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British were helping Indians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60"/>
            <a:ext cx="8229600" cy="1143000"/>
          </a:xfrm>
        </p:spPr>
        <p:txBody>
          <a:bodyPr/>
          <a:lstStyle/>
          <a:p>
            <a:r>
              <a:rPr lang="en-US" dirty="0" smtClean="0"/>
              <a:t>Relations with the 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660"/>
            <a:ext cx="8229600" cy="52013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Tecumseh and the Prophet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Create confederation of Indians to oppose America</a:t>
            </a:r>
          </a:p>
          <a:p>
            <a:pPr lvl="2"/>
            <a:r>
              <a:rPr lang="en-US" dirty="0" smtClean="0"/>
              <a:t>No ceding land unless all Indians </a:t>
            </a:r>
            <a:r>
              <a:rPr lang="en-US" dirty="0" smtClean="0"/>
              <a:t>agree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Nov. 7, 1811 – William Henry Harrison attacks Tecumseh at Tippecanoe</a:t>
            </a:r>
          </a:p>
          <a:p>
            <a:pPr lvl="1"/>
            <a:r>
              <a:rPr lang="en-US" dirty="0" smtClean="0"/>
              <a:t>The Prophet killed, camp burned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1813 – Battle of the Thames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Tecumseh killed by Harrison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Dreams of Indian Confederation </a:t>
            </a:r>
            <a:r>
              <a:rPr lang="en-US" dirty="0" smtClean="0">
                <a:solidFill>
                  <a:schemeClr val="accent2"/>
                </a:solidFill>
              </a:rPr>
              <a:t>die</a:t>
            </a:r>
          </a:p>
          <a:p>
            <a:pPr lvl="2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March 27, 1814 – Battle of Horseshoe Bend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Andrew Jackson crushes Creek Indians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Entire area east of Mississippi now open for settlement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“War Hawks” think only way to end Indian threat is to wipe out Canada</a:t>
            </a:r>
          </a:p>
          <a:p>
            <a:pPr lvl="1"/>
            <a:r>
              <a:rPr lang="en-US" dirty="0" smtClean="0"/>
              <a:t>War declared against Britain in 1812 by vote of 79-49 in House and 19-13 in </a:t>
            </a:r>
            <a:r>
              <a:rPr lang="en-US" dirty="0" smtClean="0"/>
              <a:t>Senate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Reasons for war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Freedom of the seas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impressment</a:t>
            </a:r>
            <a:r>
              <a:rPr lang="en-US" dirty="0" smtClean="0"/>
              <a:t>, right to trade with all nations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Possibility of land</a:t>
            </a:r>
          </a:p>
          <a:p>
            <a:pPr lvl="2"/>
            <a:r>
              <a:rPr lang="en-US" dirty="0" smtClean="0"/>
              <a:t>Possibly conquest of Canada or Florida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Indian issues</a:t>
            </a:r>
          </a:p>
          <a:p>
            <a:pPr lvl="2"/>
            <a:r>
              <a:rPr lang="en-US" dirty="0" smtClean="0"/>
              <a:t>British had been selling Indians weapons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New England/Federalists – oppose war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Had always been pro-British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Conquest of Canada would lead to more agrarian </a:t>
            </a:r>
            <a:r>
              <a:rPr lang="en-US" dirty="0" smtClean="0">
                <a:solidFill>
                  <a:schemeClr val="accent2"/>
                </a:solidFill>
              </a:rPr>
              <a:t>society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Beginnings of sectionalism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North against war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West and South for war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“Revolution of 1800”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7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Jefferson wins same number of votes as Aaron Burr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Tied election must be decided in House of Representatives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House is dominated by “lame-duck” Federalists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Hate Jefferson, dislike Burr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Alexander Hamilton and John Adams persuade members to support Jefferson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Jefferson wins Presidency</a:t>
            </a:r>
          </a:p>
          <a:p>
            <a:pPr lvl="2"/>
            <a:r>
              <a:rPr lang="en-US" dirty="0" smtClean="0"/>
              <a:t>Burr seen as “unprincipled” by Hamilton</a:t>
            </a:r>
          </a:p>
          <a:p>
            <a:pPr lvl="2"/>
            <a:r>
              <a:rPr lang="en-US" dirty="0" smtClean="0"/>
              <a:t>Will lead to Hamilton’s death in duel with Burr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Power changes from Federalist to Democratic-Republican peacefully </a:t>
            </a:r>
            <a:r>
              <a:rPr lang="en-US" dirty="0" smtClean="0"/>
              <a:t>(peaceful Revolution of 1800)</a:t>
            </a:r>
          </a:p>
          <a:p>
            <a:pPr lvl="1"/>
            <a:r>
              <a:rPr lang="en-US" dirty="0" smtClean="0"/>
              <a:t>Proves that new system can succeed</a:t>
            </a:r>
          </a:p>
          <a:p>
            <a:pPr lvl="1"/>
            <a:r>
              <a:rPr lang="en-US" dirty="0" smtClean="0"/>
              <a:t>Elections based on popular support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kennedy_13e_ch11_p21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733" y="0"/>
            <a:ext cx="7760658" cy="6858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and Moderation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Inaugurated March 4, 1801 in Washington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Declares all Americans are Federalists and Republicans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Pledges friendship with all nations, and alliances with none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Does not recognize rank at state dinners</a:t>
            </a:r>
          </a:p>
          <a:p>
            <a:r>
              <a:rPr lang="en-US" dirty="0" smtClean="0"/>
              <a:t>Refuses to dress as member of upper class</a:t>
            </a:r>
          </a:p>
          <a:p>
            <a:r>
              <a:rPr lang="en-US" dirty="0" smtClean="0"/>
              <a:t>Sends messages to Congress by way of clerk</a:t>
            </a:r>
          </a:p>
          <a:p>
            <a:endParaRPr lang="en-US" dirty="0" smtClean="0"/>
          </a:p>
          <a:p>
            <a:r>
              <a:rPr lang="en-US" dirty="0" smtClean="0"/>
              <a:t>Refuses to dismiss Federalist officials</a:t>
            </a:r>
          </a:p>
          <a:p>
            <a:pPr lvl="1"/>
            <a:r>
              <a:rPr lang="en-US" dirty="0" smtClean="0"/>
              <a:t>Angers many party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515"/>
          </a:xfrm>
        </p:spPr>
        <p:txBody>
          <a:bodyPr/>
          <a:lstStyle/>
          <a:p>
            <a:r>
              <a:rPr lang="en-US" dirty="0" smtClean="0"/>
              <a:t>Restraint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813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Jefferson pardons violators of Sedition Act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1802 – new naturalization laws signed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Years needed to become a citizen dropped from 14 to 5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Excise tax repealed, but tariffs upheld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Andrew Gallatin – Secretary of Treasury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Manages to balance budget and reduce debt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Judiciary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18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Judiciary Act of 1801 creates many new federal judge positions</a:t>
            </a:r>
          </a:p>
          <a:p>
            <a:pPr lvl="1"/>
            <a:r>
              <a:rPr lang="en-US" dirty="0" smtClean="0"/>
              <a:t>Packed with Federalists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Chief Justice John Marshall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Federalist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Marbury v. Madison (1803) – establishes power of judicial review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1804 – Jefferson tries to have Samuel Chase (a Supreme Court Justice) impeached</a:t>
            </a:r>
          </a:p>
          <a:p>
            <a:pPr lvl="1"/>
            <a:r>
              <a:rPr lang="en-US" dirty="0" smtClean="0"/>
              <a:t>Vote falls short in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Jefferson fears large military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Cuts militia to 2500 men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Barbary Pirates of North Africa continue to capture U.S. merchant ships</a:t>
            </a:r>
          </a:p>
          <a:p>
            <a:pPr lvl="1"/>
            <a:r>
              <a:rPr lang="en-US" dirty="0" smtClean="0"/>
              <a:t>1801 – Pasha of Tripoli declares war (</a:t>
            </a:r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baseline="30000" dirty="0" smtClean="0">
                <a:solidFill>
                  <a:schemeClr val="accent2"/>
                </a:solidFill>
              </a:rPr>
              <a:t>st</a:t>
            </a:r>
            <a:r>
              <a:rPr lang="en-US" dirty="0" smtClean="0">
                <a:solidFill>
                  <a:schemeClr val="accent2"/>
                </a:solidFill>
              </a:rPr>
              <a:t> Barbary War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Four years of fierce fighting between U.S. Navy/Marines and Tripoli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Peace signed in 1805 for $60000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Essentially buying captured U.S. sailors out of slavery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Referred to as ransom, not tribute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1800 – Napoleon convinces King of Spain to secretly cede Louisiana Territory to France</a:t>
            </a:r>
          </a:p>
          <a:p>
            <a:pPr lvl="1"/>
            <a:r>
              <a:rPr lang="en-US" dirty="0" smtClean="0"/>
              <a:t>Dreams of creating North American Empire</a:t>
            </a:r>
          </a:p>
          <a:p>
            <a:pPr lvl="1"/>
            <a:r>
              <a:rPr lang="en-US" dirty="0" smtClean="0"/>
              <a:t>Will use agricultural produce to feed Haiti and other Caribbean possessions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1802 – Spain withdraws right of deposit from New Orleans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Cuts off western farmers from access to New Orleans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Farmers threaten to march/capture New Orleans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">
  <a:themeElements>
    <a:clrScheme name="Custom 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FFDCA3"/>
      </a:accent1>
      <a:accent2>
        <a:srgbClr val="ADFDF3"/>
      </a:accent2>
      <a:accent3>
        <a:srgbClr val="FCC9EA"/>
      </a:accent3>
      <a:accent4>
        <a:srgbClr val="DADADA"/>
      </a:accent4>
      <a:accent5>
        <a:srgbClr val="EF65F1"/>
      </a:accent5>
      <a:accent6>
        <a:srgbClr val="5C5CE7"/>
      </a:accent6>
      <a:hlink>
        <a:srgbClr val="F7FC9A"/>
      </a:hlink>
      <a:folHlink>
        <a:srgbClr val="FFBD6D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rris" id="{9DED98AE-3D14-1446-8B33-C4C599554902}" vid="{FE49D284-0108-AE4C-9961-27762E9EAC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</Template>
  <TotalTime>2884</TotalTime>
  <Words>1139</Words>
  <Application>Microsoft Macintosh PowerPoint</Application>
  <PresentationFormat>On-screen Show (4:3)</PresentationFormat>
  <Paragraphs>205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Calisto MT</vt:lpstr>
      <vt:lpstr>ＭＳ Ｐゴシック</vt:lpstr>
      <vt:lpstr>Wrangler</vt:lpstr>
      <vt:lpstr>Arial</vt:lpstr>
      <vt:lpstr>Harris</vt:lpstr>
      <vt:lpstr>Chapter 11</vt:lpstr>
      <vt:lpstr>Election Campaign of 1800</vt:lpstr>
      <vt:lpstr>“Revolution of 1800”</vt:lpstr>
      <vt:lpstr>PowerPoint Presentation</vt:lpstr>
      <vt:lpstr>Responsibility and Moderation</vt:lpstr>
      <vt:lpstr>Restraint</vt:lpstr>
      <vt:lpstr>The Judiciary</vt:lpstr>
      <vt:lpstr>Military Affairs</vt:lpstr>
      <vt:lpstr>Louisiana</vt:lpstr>
      <vt:lpstr>Louisiana Purchase</vt:lpstr>
      <vt:lpstr>Territorial Growth to 1853</vt:lpstr>
      <vt:lpstr>Constitutional Dilemma</vt:lpstr>
      <vt:lpstr>Louisiana Continued</vt:lpstr>
      <vt:lpstr>Federalist Desperation</vt:lpstr>
      <vt:lpstr>Neutrality</vt:lpstr>
      <vt:lpstr>Embargo</vt:lpstr>
      <vt:lpstr>The Non-Intercourse Act</vt:lpstr>
      <vt:lpstr>Failure</vt:lpstr>
      <vt:lpstr>PowerPoint Presentation</vt:lpstr>
      <vt:lpstr>Madison</vt:lpstr>
      <vt:lpstr>Power Changes in Congress</vt:lpstr>
      <vt:lpstr>Relations with the Indians</vt:lpstr>
      <vt:lpstr>To War</vt:lpstr>
      <vt:lpstr>Division at home</vt:lpstr>
    </vt:vector>
  </TitlesOfParts>
  <Company>Greene County High School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Brian Fahey</dc:creator>
  <cp:lastModifiedBy>Gail Harris</cp:lastModifiedBy>
  <cp:revision>12</cp:revision>
  <dcterms:created xsi:type="dcterms:W3CDTF">2012-09-27T22:34:40Z</dcterms:created>
  <dcterms:modified xsi:type="dcterms:W3CDTF">2016-09-28T17:34:41Z</dcterms:modified>
</cp:coreProperties>
</file>